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15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57" r:id="rId16"/>
    <p:sldId id="358" r:id="rId17"/>
    <p:sldId id="359" r:id="rId18"/>
    <p:sldId id="360" r:id="rId19"/>
    <p:sldId id="314" r:id="rId20"/>
    <p:sldId id="315" r:id="rId21"/>
    <p:sldId id="316" r:id="rId22"/>
    <p:sldId id="317" r:id="rId23"/>
    <p:sldId id="260" r:id="rId24"/>
    <p:sldId id="261" r:id="rId25"/>
    <p:sldId id="262" r:id="rId26"/>
    <p:sldId id="263" r:id="rId27"/>
    <p:sldId id="265" r:id="rId28"/>
    <p:sldId id="389" r:id="rId29"/>
    <p:sldId id="264" r:id="rId30"/>
    <p:sldId id="271" r:id="rId31"/>
    <p:sldId id="273" r:id="rId32"/>
    <p:sldId id="286" r:id="rId33"/>
    <p:sldId id="382" r:id="rId34"/>
    <p:sldId id="274" r:id="rId35"/>
    <p:sldId id="272" r:id="rId36"/>
    <p:sldId id="283" r:id="rId37"/>
    <p:sldId id="284" r:id="rId38"/>
    <p:sldId id="285" r:id="rId39"/>
    <p:sldId id="287" r:id="rId40"/>
    <p:sldId id="288" r:id="rId41"/>
    <p:sldId id="289" r:id="rId42"/>
    <p:sldId id="294" r:id="rId43"/>
    <p:sldId id="295" r:id="rId44"/>
    <p:sldId id="296" r:id="rId45"/>
    <p:sldId id="297" r:id="rId46"/>
    <p:sldId id="298" r:id="rId47"/>
    <p:sldId id="323" r:id="rId48"/>
    <p:sldId id="335" r:id="rId49"/>
    <p:sldId id="334" r:id="rId50"/>
    <p:sldId id="324" r:id="rId51"/>
    <p:sldId id="325" r:id="rId52"/>
    <p:sldId id="326" r:id="rId53"/>
    <p:sldId id="332" r:id="rId54"/>
    <p:sldId id="336" r:id="rId55"/>
    <p:sldId id="337" r:id="rId56"/>
    <p:sldId id="318" r:id="rId57"/>
    <p:sldId id="330" r:id="rId58"/>
    <p:sldId id="375" r:id="rId59"/>
    <p:sldId id="376" r:id="rId60"/>
    <p:sldId id="377" r:id="rId61"/>
    <p:sldId id="378" r:id="rId62"/>
    <p:sldId id="329" r:id="rId63"/>
    <p:sldId id="380" r:id="rId64"/>
    <p:sldId id="381" r:id="rId65"/>
    <p:sldId id="338" r:id="rId66"/>
    <p:sldId id="327" r:id="rId67"/>
    <p:sldId id="379" r:id="rId68"/>
    <p:sldId id="328" r:id="rId69"/>
    <p:sldId id="383" r:id="rId70"/>
    <p:sldId id="299" r:id="rId71"/>
    <p:sldId id="339" r:id="rId72"/>
    <p:sldId id="340" r:id="rId73"/>
    <p:sldId id="341" r:id="rId74"/>
    <p:sldId id="342" r:id="rId75"/>
    <p:sldId id="343" r:id="rId76"/>
    <p:sldId id="344" r:id="rId77"/>
    <p:sldId id="322" r:id="rId78"/>
    <p:sldId id="319" r:id="rId79"/>
    <p:sldId id="320" r:id="rId80"/>
    <p:sldId id="300" r:id="rId81"/>
    <p:sldId id="301" r:id="rId82"/>
    <p:sldId id="384" r:id="rId83"/>
    <p:sldId id="385" r:id="rId84"/>
    <p:sldId id="386" r:id="rId85"/>
    <p:sldId id="387" r:id="rId86"/>
    <p:sldId id="388" r:id="rId87"/>
    <p:sldId id="276" r:id="rId88"/>
    <p:sldId id="277" r:id="rId89"/>
    <p:sldId id="278" r:id="rId90"/>
    <p:sldId id="345" r:id="rId91"/>
    <p:sldId id="346" r:id="rId92"/>
    <p:sldId id="355" r:id="rId93"/>
    <p:sldId id="347" r:id="rId94"/>
    <p:sldId id="348" r:id="rId95"/>
    <p:sldId id="350" r:id="rId96"/>
    <p:sldId id="374" r:id="rId97"/>
    <p:sldId id="351" r:id="rId98"/>
    <p:sldId id="352" r:id="rId99"/>
    <p:sldId id="353" r:id="rId100"/>
    <p:sldId id="354" r:id="rId101"/>
    <p:sldId id="361" r:id="rId102"/>
    <p:sldId id="362" r:id="rId103"/>
    <p:sldId id="363" r:id="rId104"/>
    <p:sldId id="367" r:id="rId105"/>
    <p:sldId id="364" r:id="rId106"/>
    <p:sldId id="365" r:id="rId107"/>
    <p:sldId id="366" r:id="rId108"/>
    <p:sldId id="368" r:id="rId109"/>
    <p:sldId id="369" r:id="rId110"/>
    <p:sldId id="370" r:id="rId111"/>
    <p:sldId id="371" r:id="rId112"/>
    <p:sldId id="372" r:id="rId113"/>
    <p:sldId id="373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209" autoAdjust="0"/>
  </p:normalViewPr>
  <p:slideViewPr>
    <p:cSldViewPr>
      <p:cViewPr>
        <p:scale>
          <a:sx n="110" d="100"/>
          <a:sy n="110" d="100"/>
        </p:scale>
        <p:origin x="-145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491B-BBF4-4429-815F-92DE085AEE43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8301A-744B-4979-805C-91D7B582F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301A-744B-4979-805C-91D7B582FD2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301A-744B-4979-805C-91D7B582FD2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301A-744B-4979-805C-91D7B582FD2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8301A-744B-4979-805C-91D7B582FD2C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8A28DA0-9CF6-4387-B655-A5C6727665B0}" type="datetimeFigureOut">
              <a:rPr lang="en-US" smtClean="0"/>
              <a:pPr/>
              <a:t>11/11/2018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6B95F7D-B8FC-49E4-A5D5-E2A4F3C45A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772400" cy="1829761"/>
          </a:xfrm>
        </p:spPr>
        <p:txBody>
          <a:bodyPr/>
          <a:lstStyle/>
          <a:p>
            <a:pPr algn="ctr"/>
            <a:r>
              <a:rPr lang="en-US" dirty="0" smtClean="0"/>
              <a:t>Project: Database design and query language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772400" cy="14478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 smtClean="0"/>
              <a:t>Members: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000" dirty="0" err="1" smtClean="0"/>
              <a:t>Nguyễn</a:t>
            </a:r>
            <a:r>
              <a:rPr lang="en-US" sz="2000" dirty="0" smtClean="0"/>
              <a:t> </a:t>
            </a:r>
            <a:r>
              <a:rPr lang="en-US" sz="2000" dirty="0" err="1" smtClean="0"/>
              <a:t>Hoàng</a:t>
            </a:r>
            <a:r>
              <a:rPr lang="en-US" sz="2000" dirty="0" smtClean="0"/>
              <a:t> </a:t>
            </a:r>
            <a:r>
              <a:rPr lang="en-US" sz="2000" dirty="0" err="1" smtClean="0"/>
              <a:t>Vũ</a:t>
            </a:r>
            <a:r>
              <a:rPr lang="en-US" sz="2000" dirty="0" smtClean="0"/>
              <a:t> – 18IT1 Team leader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000" dirty="0" err="1" smtClean="0"/>
              <a:t>Phan</a:t>
            </a:r>
            <a:r>
              <a:rPr lang="en-US" sz="2000" dirty="0" smtClean="0"/>
              <a:t> </a:t>
            </a:r>
            <a:r>
              <a:rPr lang="en-US" sz="2000" dirty="0" err="1" smtClean="0"/>
              <a:t>Thành</a:t>
            </a:r>
            <a:r>
              <a:rPr lang="en-US" sz="2000" dirty="0" smtClean="0"/>
              <a:t> </a:t>
            </a:r>
            <a:r>
              <a:rPr lang="en-US" sz="2000" dirty="0" err="1" smtClean="0"/>
              <a:t>Đạt</a:t>
            </a:r>
            <a:r>
              <a:rPr lang="en-US" sz="2000" dirty="0" smtClean="0"/>
              <a:t> – 18IT1 Team member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000" dirty="0" err="1" smtClean="0"/>
              <a:t>Quách</a:t>
            </a:r>
            <a:r>
              <a:rPr lang="en-US" sz="2000" dirty="0" smtClean="0"/>
              <a:t> </a:t>
            </a:r>
            <a:r>
              <a:rPr lang="en-US" sz="2000" dirty="0" err="1" smtClean="0"/>
              <a:t>Trọng</a:t>
            </a:r>
            <a:r>
              <a:rPr lang="en-US" sz="2000" dirty="0" smtClean="0"/>
              <a:t> </a:t>
            </a:r>
            <a:r>
              <a:rPr lang="en-US" sz="2000" dirty="0" err="1" smtClean="0"/>
              <a:t>Thái</a:t>
            </a:r>
            <a:r>
              <a:rPr lang="en-US" sz="2000" dirty="0" smtClean="0"/>
              <a:t> – 18IT1 Team member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3733800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/>
              <a:t>Content: Design a database for a electronic </a:t>
            </a:r>
            <a:r>
              <a:rPr lang="en-US" b="1" dirty="0" err="1" smtClean="0"/>
              <a:t>webshop</a:t>
            </a:r>
            <a:r>
              <a:rPr lang="en-US" b="1" dirty="0" smtClean="0"/>
              <a:t>  (selling </a:t>
            </a:r>
            <a:r>
              <a:rPr lang="en-US" b="1" dirty="0" err="1" smtClean="0"/>
              <a:t>laptop,phone</a:t>
            </a:r>
            <a:r>
              <a:rPr lang="en-US" b="1" dirty="0" smtClean="0"/>
              <a:t>,….) and write query sentence for features</a:t>
            </a:r>
            <a:br>
              <a:rPr lang="en-US" b="1" dirty="0" smtClean="0"/>
            </a:br>
            <a:r>
              <a:rPr lang="en-US" b="1" dirty="0" smtClean="0"/>
              <a:t>DBMS: </a:t>
            </a:r>
            <a:r>
              <a:rPr lang="en-US" b="1" dirty="0" err="1" smtClean="0"/>
              <a:t>PostgreSQL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Insert new customer into customers list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public.customers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</a:rPr>
              <a:t>cus_id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cus_name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cus_mail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cus_phone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cus_address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cus_country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VALUES (1, '</a:t>
            </a:r>
            <a:r>
              <a:rPr lang="en-US" sz="2000" dirty="0" err="1" smtClean="0">
                <a:solidFill>
                  <a:srgbClr val="FF0000"/>
                </a:solidFill>
              </a:rPr>
              <a:t>Bao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Anh</a:t>
            </a:r>
            <a:r>
              <a:rPr lang="en-US" sz="2000" dirty="0" smtClean="0">
                <a:solidFill>
                  <a:srgbClr val="FF0000"/>
                </a:solidFill>
              </a:rPr>
              <a:t>', 'baoanh@abc.com', '0123456789', '123 </a:t>
            </a:r>
            <a:r>
              <a:rPr lang="en-US" sz="2000" dirty="0" err="1" smtClean="0">
                <a:solidFill>
                  <a:srgbClr val="FF0000"/>
                </a:solidFill>
              </a:rPr>
              <a:t>abc,xyz</a:t>
            </a:r>
            <a:r>
              <a:rPr lang="en-US" sz="2000" dirty="0" smtClean="0">
                <a:solidFill>
                  <a:srgbClr val="FF0000"/>
                </a:solidFill>
              </a:rPr>
              <a:t>', 'Viet Nam')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57600"/>
            <a:ext cx="914400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Delete a product(product information + images)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133600"/>
            <a:ext cx="52578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971800"/>
            <a:ext cx="702786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Delete a customer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81200"/>
            <a:ext cx="38957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971800"/>
            <a:ext cx="8523287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Delete a shipper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33600"/>
            <a:ext cx="35337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048000"/>
            <a:ext cx="58959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Delete a employee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33600"/>
            <a:ext cx="37052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048000"/>
            <a:ext cx="77136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Delete a supplier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Delete employees who stop working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Delete a user in user list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Delete a reset </a:t>
            </a:r>
            <a:r>
              <a:rPr lang="en-US" sz="2400" dirty="0" err="1" smtClean="0"/>
              <a:t>passwork</a:t>
            </a:r>
            <a:r>
              <a:rPr lang="en-US" sz="2400" dirty="0" smtClean="0"/>
              <a:t> token when it expired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Delete a category and delete all products in this category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products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Insert images for products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public.images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</a:rPr>
              <a:t>product_id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img_src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VALUES (12, 'iphone_xsmax_001.jpg'),(12, 	'iphone_xsmax_002.jpg'),(12, 'iphone_xsmax_003.jpg')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	,(12, 'iphone_xsmax_004.jpg');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0"/>
            <a:ext cx="9144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products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products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products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products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Delete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Insert new user into users list (Register)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public.users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</a:rPr>
              <a:t>user_id</a:t>
            </a:r>
            <a:r>
              <a:rPr lang="en-US" sz="2000" dirty="0" smtClean="0">
                <a:solidFill>
                  <a:srgbClr val="FF0000"/>
                </a:solidFill>
              </a:rPr>
              <a:t>, level, username, password)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VALUES (1, 3, 'admin', MD5('admin'));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7" y="3276600"/>
            <a:ext cx="91233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Insert new vote into votes list	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public.votes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</a:rPr>
              <a:t>product_id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cus_id</a:t>
            </a:r>
            <a:r>
              <a:rPr lang="en-US" sz="2000" dirty="0" smtClean="0">
                <a:solidFill>
                  <a:srgbClr val="FF0000"/>
                </a:solidFill>
              </a:rPr>
              <a:t>, comment, stars, </a:t>
            </a:r>
            <a:r>
              <a:rPr lang="en-US" sz="2000" dirty="0" err="1" smtClean="0">
                <a:solidFill>
                  <a:srgbClr val="FF0000"/>
                </a:solidFill>
              </a:rPr>
              <a:t>create_at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VALUES (12, 2, 'G</a:t>
            </a:r>
            <a:r>
              <a:rPr lang="en-US" sz="2000" b="1" dirty="0" smtClean="0">
                <a:solidFill>
                  <a:srgbClr val="FF0000"/>
                </a:solidFill>
              </a:rPr>
              <a:t>o</a:t>
            </a:r>
            <a:r>
              <a:rPr lang="en-US" sz="2000" dirty="0" smtClean="0">
                <a:solidFill>
                  <a:srgbClr val="FF0000"/>
                </a:solidFill>
              </a:rPr>
              <a:t>od Product', 4, 'now()');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200400"/>
            <a:ext cx="8504237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Create new token for reset password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public.forget_pwd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</a:rPr>
              <a:t>user_id</a:t>
            </a:r>
            <a:r>
              <a:rPr lang="en-US" sz="2000" dirty="0" smtClean="0">
                <a:solidFill>
                  <a:srgbClr val="FF0000"/>
                </a:solidFill>
              </a:rPr>
              <a:t>, token, expired, </a:t>
            </a:r>
            <a:r>
              <a:rPr lang="en-US" sz="2000" dirty="0" err="1" smtClean="0">
                <a:solidFill>
                  <a:srgbClr val="FF0000"/>
                </a:solidFill>
              </a:rPr>
              <a:t>create_at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VALUES (1, CONCAT(md5(random()::text),md5(random()::text),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md5(random()::text)), 1800, 'now()');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576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Create new token for 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Database structure</a:t>
            </a:r>
            <a:endParaRPr lang="en-US" sz="3200" dirty="0"/>
          </a:p>
        </p:txBody>
      </p:sp>
      <p:pic>
        <p:nvPicPr>
          <p:cNvPr id="8" name="Content Placeholder 7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912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Create new token for 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Create new token for 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Create new token for 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of all products in table products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000" dirty="0" smtClean="0"/>
              <a:t>Select 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of a product in table products by </a:t>
            </a:r>
            <a:r>
              <a:rPr lang="en-US" sz="2000" dirty="0" err="1" smtClean="0"/>
              <a:t>product_id</a:t>
            </a:r>
            <a:r>
              <a:rPr lang="en-US" sz="2000" dirty="0" smtClean="0"/>
              <a:t> (Primary Key)</a:t>
            </a:r>
          </a:p>
          <a:p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057400"/>
            <a:ext cx="9143999" cy="4898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of a product in table products by         slug (unique)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products which are selling 				status==1 =&gt; selling						status==0 =&gt;	stop selling</a:t>
            </a:r>
          </a:p>
          <a:p>
            <a:r>
              <a:rPr lang="en-US" sz="2000" dirty="0" smtClean="0"/>
              <a:t>			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14600"/>
            <a:ext cx="914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of products and sort it by Price (Example : high to low)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09800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</a:t>
            </a:r>
            <a:r>
              <a:rPr lang="en-US" sz="2000" dirty="0" smtClean="0"/>
              <a:t>of product which have highest price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57400"/>
            <a:ext cx="80772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Search 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of products by keyword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981200"/>
            <a:ext cx="914399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00" y="148132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1400" dirty="0" smtClean="0"/>
              <a:t>suppliers -&gt; products : 1-M</a:t>
            </a:r>
          </a:p>
          <a:p>
            <a:r>
              <a:rPr lang="en-US" sz="1400" dirty="0" smtClean="0"/>
              <a:t>products -&gt; suppliers: 1-1</a:t>
            </a:r>
          </a:p>
          <a:p>
            <a:r>
              <a:rPr lang="en-US" sz="1400" dirty="0" smtClean="0"/>
              <a:t>Products -&gt; images : 1-M</a:t>
            </a:r>
          </a:p>
          <a:p>
            <a:r>
              <a:rPr lang="en-US" sz="1400" dirty="0" smtClean="0"/>
              <a:t>categories -&gt; products:1-M</a:t>
            </a:r>
          </a:p>
          <a:p>
            <a:r>
              <a:rPr lang="en-US" sz="1400" dirty="0" smtClean="0"/>
              <a:t>Products -&gt; categories: 1-1</a:t>
            </a:r>
          </a:p>
          <a:p>
            <a:r>
              <a:rPr lang="en-US" sz="1400" dirty="0" smtClean="0"/>
              <a:t>Orders -&gt; employees: 1-1</a:t>
            </a:r>
          </a:p>
          <a:p>
            <a:r>
              <a:rPr lang="en-US" sz="1400" dirty="0" smtClean="0"/>
              <a:t>Orders -&gt; </a:t>
            </a:r>
            <a:r>
              <a:rPr lang="en-US" sz="1400" dirty="0" err="1" smtClean="0"/>
              <a:t>orderDetails</a:t>
            </a:r>
            <a:r>
              <a:rPr lang="en-US" sz="1400" dirty="0" smtClean="0"/>
              <a:t>: 1-M</a:t>
            </a:r>
          </a:p>
          <a:p>
            <a:r>
              <a:rPr lang="en-US" sz="1400" dirty="0" err="1" smtClean="0"/>
              <a:t>orderDetails</a:t>
            </a:r>
            <a:r>
              <a:rPr lang="en-US" sz="1400" dirty="0" smtClean="0"/>
              <a:t> -&gt; products: 1-1</a:t>
            </a:r>
          </a:p>
          <a:p>
            <a:r>
              <a:rPr lang="en-US" sz="1400" dirty="0" smtClean="0"/>
              <a:t>Orders -&gt; customers: 1-1</a:t>
            </a:r>
          </a:p>
          <a:p>
            <a:r>
              <a:rPr lang="en-US" sz="1400" dirty="0" smtClean="0"/>
              <a:t>Customers -&gt; orders: 1-M</a:t>
            </a:r>
          </a:p>
          <a:p>
            <a:r>
              <a:rPr lang="en-US" sz="1400" dirty="0" smtClean="0"/>
              <a:t>Employees -&gt; orders: 1-M</a:t>
            </a:r>
          </a:p>
          <a:p>
            <a:r>
              <a:rPr lang="en-US" sz="1400" dirty="0" smtClean="0"/>
              <a:t>shippers  -&gt; orders: 1-M</a:t>
            </a:r>
          </a:p>
          <a:p>
            <a:r>
              <a:rPr lang="en-US" sz="1400" dirty="0" smtClean="0"/>
              <a:t>Orders -&gt; shippers: 1-1</a:t>
            </a:r>
          </a:p>
          <a:p>
            <a:r>
              <a:rPr lang="en-US" sz="1400" dirty="0" smtClean="0"/>
              <a:t>Products -&gt; votes: 1-M</a:t>
            </a:r>
          </a:p>
          <a:p>
            <a:r>
              <a:rPr lang="en-US" sz="1400" dirty="0" err="1" smtClean="0"/>
              <a:t>Forget_pwd</a:t>
            </a:r>
            <a:r>
              <a:rPr lang="en-US" sz="1400" dirty="0" smtClean="0"/>
              <a:t> -&gt;users:1-1</a:t>
            </a:r>
          </a:p>
          <a:p>
            <a:r>
              <a:rPr lang="en-US" sz="1400" dirty="0" smtClean="0"/>
              <a:t>Votes-&gt;cusomer:1-1</a:t>
            </a:r>
          </a:p>
          <a:p>
            <a:r>
              <a:rPr lang="en-US" sz="1400" dirty="0" smtClean="0"/>
              <a:t>Votes-&gt; products: 1-1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Relationships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Search 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of products with limit and offset (for pagination)</a:t>
            </a:r>
          </a:p>
          <a:p>
            <a:r>
              <a:rPr lang="en-US" sz="2000" dirty="0" smtClean="0"/>
              <a:t> 	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09800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categories in categories list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all suppliers in suppliers list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3360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supplier which supplied the most products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133600"/>
            <a:ext cx="889476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supplier 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of any products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category name and supplier name of any products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orders are bought by any customers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91440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38600"/>
            <a:ext cx="9144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orders are sold by any employees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products(</a:t>
            </a:r>
            <a:r>
              <a:rPr lang="en-US" sz="2000" dirty="0" err="1" smtClean="0"/>
              <a:t>name,quantity,price</a:t>
            </a:r>
            <a:r>
              <a:rPr lang="en-US" sz="2000" dirty="0" smtClean="0"/>
              <a:t> or more) in a order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914400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products in a category (Example : Smart Phone)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/>
              <a:t>Insert new products into table products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public.products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</a:rPr>
              <a:t>product_id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product_name</a:t>
            </a:r>
            <a:r>
              <a:rPr lang="en-US" sz="2000" dirty="0" smtClean="0">
                <a:solidFill>
                  <a:srgbClr val="FF0000"/>
                </a:solidFill>
              </a:rPr>
              <a:t>, description, options, price, 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</a:rPr>
              <a:t>cat_id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sup_id</a:t>
            </a:r>
            <a:r>
              <a:rPr lang="en-US" sz="2000" dirty="0" smtClean="0">
                <a:solidFill>
                  <a:srgbClr val="FF0000"/>
                </a:solidFill>
              </a:rPr>
              <a:t>, status, slug, </a:t>
            </a:r>
            <a:r>
              <a:rPr lang="en-US" sz="2000" dirty="0" err="1" smtClean="0">
                <a:solidFill>
                  <a:srgbClr val="FF0000"/>
                </a:solidFill>
              </a:rPr>
              <a:t>view_count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create_at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update_at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VALUES (12, '</a:t>
            </a:r>
            <a:r>
              <a:rPr lang="en-US" sz="2000" dirty="0" err="1" smtClean="0">
                <a:solidFill>
                  <a:srgbClr val="FF0000"/>
                </a:solidFill>
              </a:rPr>
              <a:t>Iphone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XsMax</a:t>
            </a:r>
            <a:r>
              <a:rPr lang="en-US" sz="2000" dirty="0" smtClean="0">
                <a:solidFill>
                  <a:srgbClr val="FF0000"/>
                </a:solidFill>
              </a:rPr>
              <a:t> 32gb', '</a:t>
            </a:r>
            <a:r>
              <a:rPr lang="en-US" sz="2000" dirty="0" err="1" smtClean="0">
                <a:solidFill>
                  <a:srgbClr val="FF0000"/>
                </a:solidFill>
              </a:rPr>
              <a:t>Unbelivable</a:t>
            </a:r>
            <a:r>
              <a:rPr lang="en-US" sz="2000" dirty="0" smtClean="0">
                <a:solidFill>
                  <a:srgbClr val="FF0000"/>
                </a:solidFill>
              </a:rPr>
              <a:t> :v ', '{</a:t>
            </a:r>
            <a:r>
              <a:rPr lang="en-US" sz="2000" dirty="0" err="1" smtClean="0">
                <a:solidFill>
                  <a:srgbClr val="FF0000"/>
                </a:solidFill>
              </a:rPr>
              <a:t>json</a:t>
            </a:r>
            <a:r>
              <a:rPr lang="en-US" sz="2000" dirty="0" smtClean="0">
                <a:solidFill>
                  <a:srgbClr val="FF0000"/>
                </a:solidFill>
              </a:rPr>
              <a:t> here}', 1300, 1, 1, 1,'iphone-xsmax-32gb', 0, 'now()', 'now()');</a:t>
            </a:r>
          </a:p>
          <a:p>
            <a:pPr>
              <a:buNone/>
            </a:pPr>
            <a:r>
              <a:rPr lang="en-US" sz="2000" dirty="0" smtClean="0"/>
              <a:t>Result: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Insert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143375"/>
            <a:ext cx="91440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products which are supplied by a supplier</a:t>
            </a:r>
          </a:p>
          <a:p>
            <a:pPr>
              <a:buNone/>
            </a:pPr>
            <a:r>
              <a:rPr lang="en-US" sz="2000" dirty="0" smtClean="0"/>
              <a:t>	(Example : Apple)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09800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customer who buy the most	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57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employee who sell the most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09801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 smtClean="0"/>
              <a:t>Check the valid of </a:t>
            </a:r>
            <a:r>
              <a:rPr lang="en-US" sz="2000" dirty="0" err="1" smtClean="0"/>
              <a:t>reseting</a:t>
            </a:r>
            <a:r>
              <a:rPr lang="en-US" sz="2000" dirty="0" smtClean="0"/>
              <a:t> password by token and time </a:t>
            </a:r>
          </a:p>
          <a:p>
            <a:pPr>
              <a:buNone/>
            </a:pP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Check the available of account when login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91440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customer who buy order (</a:t>
            </a:r>
            <a:r>
              <a:rPr lang="en-US" sz="2000" dirty="0" err="1" smtClean="0"/>
              <a:t>order_id</a:t>
            </a:r>
            <a:r>
              <a:rPr lang="en-US" sz="2000" dirty="0" smtClean="0"/>
              <a:t>=1)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057400"/>
            <a:ext cx="91440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employee who sell order (</a:t>
            </a:r>
            <a:r>
              <a:rPr lang="en-US" sz="2000" dirty="0" err="1" smtClean="0"/>
              <a:t>order_id</a:t>
            </a:r>
            <a:r>
              <a:rPr lang="en-US" sz="2000" dirty="0" smtClean="0"/>
              <a:t>=1)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33600"/>
            <a:ext cx="91440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shipper who ship order (</a:t>
            </a:r>
            <a:r>
              <a:rPr lang="en-US" sz="2000" dirty="0" err="1" smtClean="0"/>
              <a:t>order_id</a:t>
            </a:r>
            <a:r>
              <a:rPr lang="en-US" sz="2000" dirty="0" smtClean="0"/>
              <a:t>=1)</a:t>
            </a:r>
          </a:p>
          <a:p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1440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reviews in database 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9050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products which were voted </a:t>
            </a:r>
          </a:p>
          <a:p>
            <a:pPr>
              <a:buNone/>
            </a:pPr>
            <a:r>
              <a:rPr lang="en-US" sz="2000" dirty="0" smtClean="0"/>
              <a:t>	Example: </a:t>
            </a:r>
            <a:r>
              <a:rPr lang="en-US" sz="2000" dirty="0" err="1" smtClean="0"/>
              <a:t>vote_id</a:t>
            </a:r>
            <a:r>
              <a:rPr lang="en-US" sz="2000" dirty="0" smtClean="0"/>
              <a:t>=1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14600"/>
            <a:ext cx="914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Insert a new category into categories list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public.categories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	</a:t>
            </a:r>
            <a:r>
              <a:rPr lang="en-US" sz="2000" dirty="0" err="1" smtClean="0">
                <a:solidFill>
                  <a:srgbClr val="FF0000"/>
                </a:solidFill>
              </a:rPr>
              <a:t>cat_id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cat_name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cat_slug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		VALUES (5, 'Tablet', 'tablet');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124201"/>
            <a:ext cx="914399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reviews about product A (Example : </a:t>
            </a:r>
            <a:r>
              <a:rPr lang="en-US" sz="2000" dirty="0" err="1" smtClean="0"/>
              <a:t>product_id</a:t>
            </a:r>
            <a:r>
              <a:rPr lang="en-US" sz="2000" dirty="0" smtClean="0"/>
              <a:t>=12)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05001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reviews were </a:t>
            </a:r>
            <a:r>
              <a:rPr lang="en-US" sz="2000" dirty="0" smtClean="0"/>
              <a:t>wrote </a:t>
            </a:r>
            <a:r>
              <a:rPr lang="en-US" sz="2000" dirty="0" smtClean="0"/>
              <a:t>by any customers</a:t>
            </a:r>
            <a:br>
              <a:rPr lang="en-US" sz="2000" dirty="0" smtClean="0"/>
            </a:br>
            <a:r>
              <a:rPr lang="en-US" sz="2000" dirty="0" smtClean="0"/>
              <a:t> (Example: </a:t>
            </a:r>
            <a:r>
              <a:rPr lang="en-US" sz="2000" dirty="0" err="1" smtClean="0"/>
              <a:t>cus_id</a:t>
            </a:r>
            <a:r>
              <a:rPr lang="en-US" sz="2000" dirty="0" smtClean="0"/>
              <a:t> =2)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0"/>
            <a:ext cx="8151813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Select information of customers who write this reviews</a:t>
            </a:r>
          </a:p>
          <a:p>
            <a:pPr lvl="1">
              <a:buNone/>
            </a:pPr>
            <a:r>
              <a:rPr lang="en-US" sz="1600" dirty="0" smtClean="0"/>
              <a:t>Example </a:t>
            </a:r>
            <a:r>
              <a:rPr lang="en-US" sz="1600" dirty="0" err="1" smtClean="0"/>
              <a:t>vote_id</a:t>
            </a:r>
            <a:r>
              <a:rPr lang="en-US" sz="1600" dirty="0" smtClean="0"/>
              <a:t>=2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33600"/>
            <a:ext cx="91440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average of stars in reviews list for a product</a:t>
            </a:r>
            <a:br>
              <a:rPr lang="en-US" sz="2000" dirty="0" smtClean="0"/>
            </a:br>
            <a:r>
              <a:rPr lang="en-US" sz="2000" dirty="0" smtClean="0"/>
              <a:t>Example: </a:t>
            </a:r>
            <a:r>
              <a:rPr lang="en-US" sz="2000" dirty="0" err="1" smtClean="0"/>
              <a:t>product_id</a:t>
            </a:r>
            <a:r>
              <a:rPr lang="en-US" sz="2000" dirty="0" smtClean="0"/>
              <a:t> =12</a:t>
            </a:r>
            <a:r>
              <a:rPr lang="en-US" sz="1600" dirty="0" smtClean="0"/>
              <a:t>	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133600"/>
            <a:ext cx="8647113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employees who are working </a:t>
            </a:r>
          </a:p>
          <a:p>
            <a:r>
              <a:rPr lang="en-US" sz="2000" dirty="0" err="1" smtClean="0"/>
              <a:t>Is_working</a:t>
            </a:r>
            <a:r>
              <a:rPr lang="en-US" sz="2000" dirty="0" smtClean="0"/>
              <a:t> ==1 : working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144000" cy="457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account in users list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accounts in a level , example level : 1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05000"/>
            <a:ext cx="6067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all employees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age of all employees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24075"/>
            <a:ext cx="914400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an employee who oldest in employees list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Insert new supplier into suppliers list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public.suppliers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	</a:t>
            </a:r>
            <a:r>
              <a:rPr lang="en-US" sz="2000" dirty="0" err="1" smtClean="0">
                <a:solidFill>
                  <a:srgbClr val="FF0000"/>
                </a:solidFill>
              </a:rPr>
              <a:t>sup_id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sup_name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contact_mail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contact_phone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sup_address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sup_country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	VALUES (1, 'Apple', 'support@apple.com', '(123) 456-789', '123 </a:t>
            </a:r>
            <a:r>
              <a:rPr lang="en-US" sz="2000" dirty="0" err="1" smtClean="0">
                <a:solidFill>
                  <a:srgbClr val="FF0000"/>
                </a:solidFill>
              </a:rPr>
              <a:t>abc,xyz</a:t>
            </a:r>
            <a:r>
              <a:rPr lang="en-US" sz="2000" dirty="0" smtClean="0">
                <a:solidFill>
                  <a:srgbClr val="FF0000"/>
                </a:solidFill>
              </a:rPr>
              <a:t>', 'USA');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733800"/>
            <a:ext cx="9144000" cy="312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employees who have birthday on this month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09801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employees who have birthday today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all shippers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all orders were ship by shipper (</a:t>
            </a:r>
            <a:r>
              <a:rPr lang="en-US" sz="2000" dirty="0" err="1" smtClean="0"/>
              <a:t>ship_id</a:t>
            </a:r>
            <a:r>
              <a:rPr lang="en-US" sz="2000" dirty="0" smtClean="0"/>
              <a:t>=1)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62200"/>
            <a:ext cx="914399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shipper who ship the most orders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013" y="1981200"/>
            <a:ext cx="8408987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information of all customers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customers who come from ‘Viet Nam’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86661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country which have the most customers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981200"/>
            <a:ext cx="58483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employees and count of sold orders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1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</a:t>
            </a:r>
            <a:r>
              <a:rPr lang="en-US" sz="2000" dirty="0" smtClean="0"/>
              <a:t>products and </a:t>
            </a:r>
            <a:r>
              <a:rPr lang="en-US" sz="2000" dirty="0" smtClean="0"/>
              <a:t>count of </a:t>
            </a:r>
            <a:r>
              <a:rPr lang="en-US" sz="2000" dirty="0" smtClean="0"/>
              <a:t>reviews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Insert new order into orders list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public.orders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	</a:t>
            </a:r>
            <a:r>
              <a:rPr lang="en-US" sz="2000" dirty="0" err="1" smtClean="0">
                <a:solidFill>
                  <a:srgbClr val="FF0000"/>
                </a:solidFill>
              </a:rPr>
              <a:t>order_id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emp_id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cus_id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ship_id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receive_address,”totalPay</a:t>
            </a:r>
            <a:r>
              <a:rPr lang="en-US" sz="2000" dirty="0" smtClean="0">
                <a:solidFill>
                  <a:srgbClr val="FF0000"/>
                </a:solidFill>
              </a:rPr>
              <a:t>”, </a:t>
            </a:r>
            <a:r>
              <a:rPr lang="en-US" sz="2000" dirty="0" err="1" smtClean="0">
                <a:solidFill>
                  <a:srgbClr val="FF0000"/>
                </a:solidFill>
              </a:rPr>
              <a:t>create_at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	VALUES (1, 1, 1, 1, '123 </a:t>
            </a:r>
            <a:r>
              <a:rPr lang="en-US" sz="2000" dirty="0" err="1" smtClean="0">
                <a:solidFill>
                  <a:srgbClr val="FF0000"/>
                </a:solidFill>
              </a:rPr>
              <a:t>abc</a:t>
            </a:r>
            <a:r>
              <a:rPr lang="en-US" sz="2000" dirty="0" smtClean="0">
                <a:solidFill>
                  <a:srgbClr val="FF0000"/>
                </a:solidFill>
              </a:rPr>
              <a:t>, xyz', 900, 'now()');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public.”orderDetails</a:t>
            </a:r>
            <a:r>
              <a:rPr lang="en-US" sz="2000" dirty="0" smtClean="0">
                <a:solidFill>
                  <a:srgbClr val="FF0000"/>
                </a:solidFill>
              </a:rPr>
              <a:t>”(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	</a:t>
            </a:r>
            <a:r>
              <a:rPr lang="en-US" sz="2000" dirty="0" err="1" smtClean="0">
                <a:solidFill>
                  <a:srgbClr val="FF0000"/>
                </a:solidFill>
              </a:rPr>
              <a:t>order_id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product_id</a:t>
            </a:r>
            <a:r>
              <a:rPr lang="en-US" sz="2000" dirty="0" smtClean="0">
                <a:solidFill>
                  <a:srgbClr val="FF0000"/>
                </a:solidFill>
              </a:rPr>
              <a:t>, quantity)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	VALUES (1, 32, 2);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shippers and count of shipped orders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8686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customers and count of bought orders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suppliers and count of supplied products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images of product A , example : </a:t>
            </a:r>
            <a:r>
              <a:rPr lang="en-US" sz="2000" dirty="0" err="1" smtClean="0"/>
              <a:t>product_id</a:t>
            </a:r>
            <a:r>
              <a:rPr lang="en-US" sz="2000" dirty="0" smtClean="0"/>
              <a:t>=12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28800"/>
            <a:ext cx="5845838" cy="423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total </a:t>
            </a:r>
            <a:r>
              <a:rPr lang="en-US" sz="2000" dirty="0" smtClean="0"/>
              <a:t>revenue from all orders in database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905000"/>
            <a:ext cx="7485063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</a:t>
            </a:r>
            <a:r>
              <a:rPr lang="en-US" sz="2000" dirty="0" smtClean="0"/>
              <a:t>total revenue </a:t>
            </a:r>
            <a:r>
              <a:rPr lang="en-US" sz="2000" dirty="0" smtClean="0"/>
              <a:t>from all orders on a month, example: 11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828800"/>
            <a:ext cx="7199313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total revenue from all orders on </a:t>
            </a:r>
            <a:r>
              <a:rPr lang="en-US" sz="2000" dirty="0" smtClean="0"/>
              <a:t>current month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</a:t>
            </a:r>
            <a:r>
              <a:rPr lang="en-US" sz="2000" dirty="0" smtClean="0"/>
              <a:t>total revenue </a:t>
            </a:r>
            <a:r>
              <a:rPr lang="en-US" sz="2000" dirty="0" smtClean="0"/>
              <a:t>from selling product A ,example </a:t>
            </a:r>
            <a:r>
              <a:rPr lang="en-US" sz="2000" dirty="0" err="1" smtClean="0"/>
              <a:t>product_id</a:t>
            </a:r>
            <a:r>
              <a:rPr lang="en-US" sz="2000" dirty="0" smtClean="0"/>
              <a:t>=12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</a:t>
            </a:r>
            <a:r>
              <a:rPr lang="en-US" sz="2000" dirty="0" smtClean="0"/>
              <a:t>total count viewers on all products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828800"/>
            <a:ext cx="7315199" cy="404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Which category have products were sold the most</a:t>
            </a:r>
            <a:endParaRPr lang="en-US" sz="20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Insert new shipper into shippers list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public.shippers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</a:rPr>
              <a:t>ship_id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ship_name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ship_mail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ship_phone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VALUES (1, 'Bill Gates', 'billgate@abc.com', '012345678');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29000"/>
            <a:ext cx="91440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</a:t>
            </a:r>
            <a:r>
              <a:rPr lang="en-US" sz="2000" dirty="0" smtClean="0"/>
              <a:t>count of reviews which were wrote </a:t>
            </a:r>
            <a:r>
              <a:rPr lang="en-US" sz="2000" dirty="0" smtClean="0"/>
              <a:t>in a month </a:t>
            </a:r>
          </a:p>
          <a:p>
            <a:pPr>
              <a:buNone/>
            </a:pPr>
            <a:r>
              <a:rPr lang="en-US" sz="2000" dirty="0" smtClean="0"/>
              <a:t>	example: 11 (Nov)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362200"/>
            <a:ext cx="61912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count of reviews which were </a:t>
            </a:r>
            <a:r>
              <a:rPr lang="en-US" sz="2000" dirty="0" smtClean="0"/>
              <a:t>wrote for a product </a:t>
            </a:r>
            <a:r>
              <a:rPr lang="en-US" sz="2000" dirty="0" smtClean="0"/>
              <a:t>in a month </a:t>
            </a:r>
          </a:p>
          <a:p>
            <a:pPr>
              <a:buNone/>
            </a:pPr>
            <a:r>
              <a:rPr lang="en-US" sz="2000" dirty="0" smtClean="0"/>
              <a:t>	example: 11 (Nov</a:t>
            </a:r>
            <a:r>
              <a:rPr lang="en-US" sz="2000" dirty="0" smtClean="0"/>
              <a:t>) , </a:t>
            </a:r>
            <a:r>
              <a:rPr lang="en-US" sz="2000" dirty="0" err="1" smtClean="0"/>
              <a:t>product_id</a:t>
            </a:r>
            <a:r>
              <a:rPr lang="en-US" sz="2000" dirty="0" smtClean="0"/>
              <a:t>=12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514600"/>
            <a:ext cx="7818437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suppliers in suppliers </a:t>
            </a:r>
            <a:r>
              <a:rPr lang="en-US" sz="2000" dirty="0" err="1" smtClean="0"/>
              <a:t>li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suppliers in suppliers </a:t>
            </a:r>
            <a:r>
              <a:rPr lang="en-US" sz="2000" dirty="0" err="1" smtClean="0"/>
              <a:t>li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suppliers in suppliers </a:t>
            </a:r>
            <a:r>
              <a:rPr lang="en-US" sz="2000" dirty="0" err="1" smtClean="0"/>
              <a:t>li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suppliers in suppliers </a:t>
            </a:r>
            <a:r>
              <a:rPr lang="en-US" sz="2000" dirty="0" err="1" smtClean="0"/>
              <a:t>li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Select all suppliers in suppliers </a:t>
            </a:r>
            <a:r>
              <a:rPr lang="en-US" sz="2000" dirty="0" err="1" smtClean="0"/>
              <a:t>li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 Query Select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 a category in category list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91440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6200" y="4391025"/>
            <a:ext cx="9144001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Increment a viewer on a </a:t>
            </a:r>
            <a:r>
              <a:rPr lang="en-US" dirty="0" smtClean="0"/>
              <a:t>product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8628063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00475"/>
            <a:ext cx="91440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product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057400"/>
            <a:ext cx="57340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0"/>
            <a:ext cx="91440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Insert new employee into employees list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INSERT INTO </a:t>
            </a:r>
            <a:r>
              <a:rPr lang="en-US" sz="2000" dirty="0" err="1" smtClean="0">
                <a:solidFill>
                  <a:srgbClr val="FF0000"/>
                </a:solidFill>
              </a:rPr>
              <a:t>public.employees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</a:rPr>
              <a:t>emp_id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emp_name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emp_birthday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emp_address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is_working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	VALUES (1, 'Hoang Vu', '02-02-2000', '123 </a:t>
            </a:r>
            <a:r>
              <a:rPr lang="en-US" sz="2000" dirty="0" err="1" smtClean="0">
                <a:solidFill>
                  <a:srgbClr val="FF0000"/>
                </a:solidFill>
              </a:rPr>
              <a:t>abc</a:t>
            </a:r>
            <a:r>
              <a:rPr lang="en-US" sz="2000" dirty="0" smtClean="0">
                <a:solidFill>
                  <a:srgbClr val="FF0000"/>
                </a:solidFill>
              </a:rPr>
              <a:t> xyz', 1);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Insert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81400"/>
            <a:ext cx="91440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information of a supplier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81200"/>
            <a:ext cx="41624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05200"/>
            <a:ext cx="91440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an employee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480" y="1995577"/>
            <a:ext cx="42767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200400"/>
            <a:ext cx="77327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customer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057400"/>
            <a:ext cx="719931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352800"/>
            <a:ext cx="8447087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an order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981200"/>
            <a:ext cx="58769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68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account (Reset Password)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057400"/>
            <a:ext cx="52197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352800"/>
            <a:ext cx="53911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shipper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05000"/>
            <a:ext cx="83820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276600"/>
            <a:ext cx="581977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an order details (update + delete on table </a:t>
            </a:r>
            <a:r>
              <a:rPr lang="en-US" sz="2400" u="sng" dirty="0" err="1" smtClean="0"/>
              <a:t>orderDetails</a:t>
            </a:r>
            <a:r>
              <a:rPr lang="en-US" sz="2400" u="sng" dirty="0" smtClean="0"/>
              <a:t> </a:t>
            </a:r>
            <a:r>
              <a:rPr lang="en-US" sz="2400" dirty="0" smtClean="0"/>
              <a:t>) example: </a:t>
            </a:r>
            <a:r>
              <a:rPr lang="en-US" sz="2400" dirty="0" err="1" smtClean="0"/>
              <a:t>order_id</a:t>
            </a:r>
            <a:r>
              <a:rPr lang="en-US" sz="2400" dirty="0" smtClean="0"/>
              <a:t>=2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0"/>
            <a:ext cx="778986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657600"/>
            <a:ext cx="41338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5334000"/>
            <a:ext cx="8332787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products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products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 </a:t>
            </a:r>
            <a:r>
              <a:rPr lang="en-US" sz="2400" dirty="0" err="1" smtClean="0"/>
              <a:t>informations</a:t>
            </a:r>
            <a:r>
              <a:rPr lang="en-US" sz="2400" dirty="0" smtClean="0"/>
              <a:t> of a products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Query Update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1152</TotalTime>
  <Words>1235</Words>
  <Application>Microsoft Office PowerPoint</Application>
  <PresentationFormat>On-screen Show (4:3)</PresentationFormat>
  <Paragraphs>295</Paragraphs>
  <Slides>113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4" baseType="lpstr">
      <vt:lpstr>Concourse</vt:lpstr>
      <vt:lpstr>Project: Database design and query language </vt:lpstr>
      <vt:lpstr>Database structure</vt:lpstr>
      <vt:lpstr> Relationships</vt:lpstr>
      <vt:lpstr> 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Query Insert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 Query Select</vt:lpstr>
      <vt:lpstr>Query Update</vt:lpstr>
      <vt:lpstr>Query Update</vt:lpstr>
      <vt:lpstr>Query Update</vt:lpstr>
      <vt:lpstr>Query Update</vt:lpstr>
      <vt:lpstr>Query Update</vt:lpstr>
      <vt:lpstr>Query Update</vt:lpstr>
      <vt:lpstr>Query Update</vt:lpstr>
      <vt:lpstr>Query Update</vt:lpstr>
      <vt:lpstr>Query Update</vt:lpstr>
      <vt:lpstr>Query Update</vt:lpstr>
      <vt:lpstr>Query Update</vt:lpstr>
      <vt:lpstr>Query Update</vt:lpstr>
      <vt:lpstr>Query Update</vt:lpstr>
      <vt:lpstr>Query Delete</vt:lpstr>
      <vt:lpstr>Query Delete</vt:lpstr>
      <vt:lpstr>Query Delete</vt:lpstr>
      <vt:lpstr>Query Delete</vt:lpstr>
      <vt:lpstr>Query Delete</vt:lpstr>
      <vt:lpstr>Query Delete</vt:lpstr>
      <vt:lpstr>Query Delete</vt:lpstr>
      <vt:lpstr>Query Delete</vt:lpstr>
      <vt:lpstr>Query Delete</vt:lpstr>
      <vt:lpstr>Query Delete</vt:lpstr>
      <vt:lpstr>Query Delete</vt:lpstr>
      <vt:lpstr>Query Delete</vt:lpstr>
      <vt:lpstr>Query Delete</vt:lpstr>
      <vt:lpstr>Query Delete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Database design and query language</dc:title>
  <dc:creator>vucms</dc:creator>
  <cp:lastModifiedBy>vucms</cp:lastModifiedBy>
  <cp:revision>153</cp:revision>
  <dcterms:created xsi:type="dcterms:W3CDTF">2018-11-02T09:53:34Z</dcterms:created>
  <dcterms:modified xsi:type="dcterms:W3CDTF">2018-11-11T17:38:51Z</dcterms:modified>
</cp:coreProperties>
</file>